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dyverse.org/packag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2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“Opinionated </a:t>
            </a:r>
            <a:r>
              <a:rPr lang="en-US" dirty="0">
                <a:hlinkClick r:id="rId2"/>
              </a:rPr>
              <a:t>collection of R packages</a:t>
            </a:r>
            <a:r>
              <a:rPr lang="en-US" dirty="0"/>
              <a:t> designed for data science”</a:t>
            </a:r>
          </a:p>
          <a:p>
            <a:pPr lvl="1"/>
            <a:r>
              <a:rPr lang="en-US" b="1" dirty="0" err="1"/>
              <a:t>dplyr</a:t>
            </a:r>
            <a:r>
              <a:rPr lang="en-US" b="1" dirty="0"/>
              <a:t> – Data Manipulation</a:t>
            </a:r>
          </a:p>
          <a:p>
            <a:pPr lvl="1"/>
            <a:r>
              <a:rPr lang="en-US" b="1" dirty="0" err="1"/>
              <a:t>tidyr</a:t>
            </a:r>
            <a:r>
              <a:rPr lang="en-US" b="1" dirty="0"/>
              <a:t> – Create tidy data in a consistent form</a:t>
            </a:r>
          </a:p>
          <a:p>
            <a:pPr lvl="1"/>
            <a:r>
              <a:rPr lang="en-US" b="1" dirty="0" err="1"/>
              <a:t>stringr</a:t>
            </a:r>
            <a:r>
              <a:rPr lang="en-US" b="1" dirty="0"/>
              <a:t> – String Manipulation</a:t>
            </a:r>
          </a:p>
          <a:p>
            <a:pPr lvl="1"/>
            <a:r>
              <a:rPr lang="en-US" b="1" dirty="0" err="1"/>
              <a:t>readr</a:t>
            </a:r>
            <a:r>
              <a:rPr lang="en-US" b="1" dirty="0"/>
              <a:t> – Data Importing and Reading</a:t>
            </a:r>
          </a:p>
          <a:p>
            <a:pPr lvl="1"/>
            <a:r>
              <a:rPr lang="en-US" b="1" i="1" dirty="0"/>
              <a:t>ggplot2 – Visualization</a:t>
            </a:r>
          </a:p>
          <a:p>
            <a:pPr lvl="1"/>
            <a:r>
              <a:rPr lang="en-US" dirty="0"/>
              <a:t>purr – Functional Programming Toolkit</a:t>
            </a:r>
          </a:p>
          <a:p>
            <a:pPr lvl="1"/>
            <a:r>
              <a:rPr lang="en-US" dirty="0" err="1"/>
              <a:t>tibble</a:t>
            </a:r>
            <a:r>
              <a:rPr lang="en-US" dirty="0"/>
              <a:t> – Data Organizer</a:t>
            </a:r>
          </a:p>
          <a:p>
            <a:pPr lvl="1"/>
            <a:r>
              <a:rPr lang="en-US" dirty="0" err="1"/>
              <a:t>forcats</a:t>
            </a:r>
            <a:r>
              <a:rPr lang="en-US" dirty="0"/>
              <a:t> - Factor Manipulation</a:t>
            </a:r>
          </a:p>
          <a:p>
            <a:r>
              <a:rPr lang="en-US" dirty="0"/>
              <a:t>One of the most popular </a:t>
            </a:r>
            <a:r>
              <a:rPr lang="en-US"/>
              <a:t>R packages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b="1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BC0D88-FBA0-9D48-B178-6302035B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343" y="1709057"/>
            <a:ext cx="5100577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3377339" y="6061378"/>
            <a:ext cx="5437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www.rstudio.com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6BC75-7F51-6D45-88C3-DE76A0730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7" y="1914685"/>
            <a:ext cx="5100576" cy="39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164</TotalTime>
  <Words>391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Introduction to Tidyverse</vt:lpstr>
      <vt:lpstr>PowerPoint Presentation</vt:lpstr>
      <vt:lpstr>Land Acknowledgement</vt:lpstr>
      <vt:lpstr>What is Tidyverse?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5</cp:revision>
  <dcterms:created xsi:type="dcterms:W3CDTF">2022-01-31T02:51:04Z</dcterms:created>
  <dcterms:modified xsi:type="dcterms:W3CDTF">2022-02-24T05:49:54Z</dcterms:modified>
</cp:coreProperties>
</file>